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2" r:id="rId9"/>
    <p:sldId id="266" r:id="rId10"/>
    <p:sldId id="267" r:id="rId11"/>
    <p:sldId id="269" r:id="rId12"/>
    <p:sldId id="270" r:id="rId13"/>
    <p:sldId id="271" r:id="rId14"/>
    <p:sldId id="272" r:id="rId15"/>
    <p:sldId id="273" r:id="rId16"/>
    <p:sldId id="27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9AE76-37D8-4353-BBD9-7087316DD868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B49FC-C461-4263-B9D5-7C861B3897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9AE76-37D8-4353-BBD9-7087316DD868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B49FC-C461-4263-B9D5-7C861B3897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9AE76-37D8-4353-BBD9-7087316DD868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B49FC-C461-4263-B9D5-7C861B3897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9AE76-37D8-4353-BBD9-7087316DD868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B49FC-C461-4263-B9D5-7C861B3897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9AE76-37D8-4353-BBD9-7087316DD868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B49FC-C461-4263-B9D5-7C861B3897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9AE76-37D8-4353-BBD9-7087316DD868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B49FC-C461-4263-B9D5-7C861B3897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9AE76-37D8-4353-BBD9-7087316DD868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B49FC-C461-4263-B9D5-7C861B3897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9AE76-37D8-4353-BBD9-7087316DD868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B49FC-C461-4263-B9D5-7C861B3897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9AE76-37D8-4353-BBD9-7087316DD868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B49FC-C461-4263-B9D5-7C861B3897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9AE76-37D8-4353-BBD9-7087316DD868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B49FC-C461-4263-B9D5-7C861B3897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9AE76-37D8-4353-BBD9-7087316DD868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B49FC-C461-4263-B9D5-7C861B3897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9AE76-37D8-4353-BBD9-7087316DD868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B49FC-C461-4263-B9D5-7C861B3897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N" sz="9600" b="1" dirty="0" smtClean="0">
                <a:solidFill>
                  <a:schemeClr val="tx2"/>
                </a:solidFill>
              </a:rPr>
              <a:t>AEES</a:t>
            </a:r>
            <a:endParaRPr lang="en-US" sz="9600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IN" sz="4000" b="1" dirty="0" smtClean="0">
                <a:solidFill>
                  <a:schemeClr val="tx2"/>
                </a:solidFill>
              </a:rPr>
              <a:t>FORMS OF BUSINESS ORGANISTION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 </a:t>
            </a:r>
            <a:r>
              <a:rPr lang="en-IN" b="1" dirty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IN" dirty="0"/>
              <a:t>Formation</a:t>
            </a:r>
            <a:endParaRPr lang="en-US" dirty="0"/>
          </a:p>
          <a:p>
            <a:pPr lvl="0" fontAlgn="base"/>
            <a:r>
              <a:rPr lang="en-IN" dirty="0"/>
              <a:t>Liability</a:t>
            </a:r>
            <a:endParaRPr lang="en-US" dirty="0"/>
          </a:p>
          <a:p>
            <a:pPr lvl="0" fontAlgn="base"/>
            <a:r>
              <a:rPr lang="en-IN" dirty="0"/>
              <a:t>Risk bearing</a:t>
            </a:r>
            <a:endParaRPr lang="en-US" dirty="0"/>
          </a:p>
          <a:p>
            <a:pPr lvl="0" fontAlgn="base"/>
            <a:r>
              <a:rPr lang="en-IN" dirty="0"/>
              <a:t>Decision making and control</a:t>
            </a:r>
            <a:endParaRPr lang="en-US" dirty="0"/>
          </a:p>
          <a:p>
            <a:pPr lvl="0" fontAlgn="base"/>
            <a:r>
              <a:rPr lang="en-IN" dirty="0"/>
              <a:t>Continuity</a:t>
            </a:r>
            <a:endParaRPr lang="en-US" dirty="0"/>
          </a:p>
          <a:p>
            <a:pPr lvl="0" fontAlgn="base"/>
            <a:r>
              <a:rPr lang="en-IN" dirty="0"/>
              <a:t>Mutual agency</a:t>
            </a:r>
            <a:endParaRPr lang="en-US" dirty="0"/>
          </a:p>
          <a:p>
            <a:pPr lvl="0" fontAlgn="base"/>
            <a:r>
              <a:rPr lang="en-IN" dirty="0"/>
              <a:t>Membership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 </a:t>
            </a:r>
            <a:r>
              <a:rPr lang="en-IN" b="1" dirty="0" smtClean="0"/>
              <a:t>Merits/ Limitations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200" dirty="0"/>
              <a:t>Merits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 fontAlgn="base"/>
            <a:r>
              <a:rPr lang="en-IN" dirty="0"/>
              <a:t>Ease of formation an closure</a:t>
            </a:r>
            <a:endParaRPr lang="en-US" dirty="0"/>
          </a:p>
          <a:p>
            <a:pPr lvl="0" fontAlgn="base"/>
            <a:r>
              <a:rPr lang="en-IN" dirty="0"/>
              <a:t>Balanced decision making</a:t>
            </a:r>
            <a:endParaRPr lang="en-US" dirty="0"/>
          </a:p>
          <a:p>
            <a:pPr lvl="0" fontAlgn="base"/>
            <a:r>
              <a:rPr lang="en-IN" dirty="0"/>
              <a:t>More funds</a:t>
            </a:r>
            <a:endParaRPr lang="en-US" dirty="0"/>
          </a:p>
          <a:p>
            <a:pPr lvl="0" fontAlgn="base"/>
            <a:r>
              <a:rPr lang="en-IN" dirty="0"/>
              <a:t>Sharing of risks</a:t>
            </a:r>
            <a:endParaRPr lang="en-US" dirty="0"/>
          </a:p>
          <a:p>
            <a:pPr lvl="0" fontAlgn="base"/>
            <a:r>
              <a:rPr lang="en-IN" dirty="0"/>
              <a:t>Secrecy</a:t>
            </a:r>
            <a:endParaRPr lang="en-US" dirty="0"/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200" dirty="0"/>
              <a:t>Limitations</a:t>
            </a:r>
            <a:endParaRPr lang="en-US" sz="32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0" fontAlgn="base"/>
            <a:r>
              <a:rPr lang="en-IN" dirty="0"/>
              <a:t>Unlimited liability</a:t>
            </a:r>
            <a:endParaRPr lang="en-US" dirty="0"/>
          </a:p>
          <a:p>
            <a:pPr lvl="0" fontAlgn="base"/>
            <a:r>
              <a:rPr lang="en-IN" dirty="0"/>
              <a:t>Limited resource</a:t>
            </a:r>
            <a:endParaRPr lang="en-US" dirty="0"/>
          </a:p>
          <a:p>
            <a:pPr lvl="0" fontAlgn="base"/>
            <a:r>
              <a:rPr lang="en-IN" dirty="0"/>
              <a:t>Possibility of conflicts</a:t>
            </a:r>
            <a:endParaRPr lang="en-US" dirty="0"/>
          </a:p>
          <a:p>
            <a:pPr lvl="0" fontAlgn="base"/>
            <a:r>
              <a:rPr lang="en-IN" dirty="0"/>
              <a:t>Lack of continuity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Types of Partner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fontAlgn="base"/>
            <a:r>
              <a:rPr lang="en-IN" b="1" dirty="0"/>
              <a:t>Active Partner </a:t>
            </a:r>
            <a:r>
              <a:rPr lang="en-IN" dirty="0"/>
              <a:t>The active partner participates in the management of the firm.</a:t>
            </a:r>
            <a:endParaRPr lang="en-US" dirty="0"/>
          </a:p>
          <a:p>
            <a:pPr lvl="0" fontAlgn="base"/>
            <a:r>
              <a:rPr lang="en-IN" b="1" dirty="0"/>
              <a:t>Sleeping or Dormant Partner </a:t>
            </a:r>
            <a:r>
              <a:rPr lang="en-IN" dirty="0"/>
              <a:t>The partner who does not participate in the management of the firm.</a:t>
            </a:r>
            <a:endParaRPr lang="en-US" dirty="0"/>
          </a:p>
          <a:p>
            <a:pPr lvl="0" fontAlgn="base"/>
            <a:r>
              <a:rPr lang="en-IN" b="1" dirty="0"/>
              <a:t>Secret Partner </a:t>
            </a:r>
            <a:r>
              <a:rPr lang="en-IN" dirty="0"/>
              <a:t>Secret partner is one whose association or relation With the firm is not known to outsiders.</a:t>
            </a:r>
            <a:endParaRPr lang="en-US" dirty="0"/>
          </a:p>
          <a:p>
            <a:pPr lvl="0" fontAlgn="base"/>
            <a:r>
              <a:rPr lang="en-IN" b="1" dirty="0"/>
              <a:t>Nominal Partner </a:t>
            </a:r>
            <a:r>
              <a:rPr lang="en-IN" dirty="0"/>
              <a:t>The nominal partners are not the real partners of the firm. He only lends his name and reputation for the benefit of the firm.</a:t>
            </a:r>
            <a:endParaRPr lang="en-US" dirty="0"/>
          </a:p>
          <a:p>
            <a:pPr lvl="0" fontAlgn="base"/>
            <a:r>
              <a:rPr lang="en-IN" b="1" dirty="0"/>
              <a:t>Partner by </a:t>
            </a:r>
            <a:r>
              <a:rPr lang="en-IN" b="1" dirty="0" smtClean="0"/>
              <a:t>Estoppels </a:t>
            </a:r>
            <a:r>
              <a:rPr lang="en-IN" dirty="0"/>
              <a:t>A person is considered a partner by </a:t>
            </a:r>
            <a:r>
              <a:rPr lang="en-IN" dirty="0" err="1"/>
              <a:t>estoppel</a:t>
            </a:r>
            <a:r>
              <a:rPr lang="en-IN" dirty="0"/>
              <a:t> if, through his own initiative, conduct or behaviour, he gives an impression to others that he is a partner of the firm.</a:t>
            </a:r>
            <a:endParaRPr lang="en-US" dirty="0"/>
          </a:p>
          <a:p>
            <a:pPr lvl="0" fontAlgn="base"/>
            <a:r>
              <a:rPr lang="en-IN" b="1" dirty="0"/>
              <a:t>Partner by Holding Out </a:t>
            </a:r>
            <a:r>
              <a:rPr lang="en-IN" dirty="0"/>
              <a:t>A partner ‘holding out’ is a person who though is not a partner in a firm but knowingly allows himself to be represented as a partner in a firm.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Types of Partnership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>
              <a:buNone/>
            </a:pPr>
            <a:r>
              <a:rPr lang="en-IN" b="1" dirty="0"/>
              <a:t>Based on the basis of time period</a:t>
            </a:r>
            <a:r>
              <a:rPr lang="en-IN" b="1" dirty="0" smtClean="0"/>
              <a:t>,</a:t>
            </a:r>
            <a:r>
              <a:rPr lang="en-IN" dirty="0" smtClean="0"/>
              <a:t> </a:t>
            </a:r>
            <a:r>
              <a:rPr lang="en-IN" dirty="0"/>
              <a:t>there are three types of partnership firm</a:t>
            </a:r>
            <a:endParaRPr lang="en-US" dirty="0"/>
          </a:p>
          <a:p>
            <a:pPr lvl="0" algn="ctr" fontAlgn="base"/>
            <a:r>
              <a:rPr lang="en-IN" dirty="0"/>
              <a:t>Partnership at will</a:t>
            </a:r>
            <a:endParaRPr lang="en-US" dirty="0"/>
          </a:p>
          <a:p>
            <a:pPr lvl="0" algn="ctr" fontAlgn="base"/>
            <a:r>
              <a:rPr lang="en-IN" dirty="0"/>
              <a:t>Fixed period partnership</a:t>
            </a:r>
            <a:endParaRPr lang="en-US" dirty="0"/>
          </a:p>
          <a:p>
            <a:pPr lvl="0" algn="ctr" fontAlgn="base"/>
            <a:r>
              <a:rPr lang="en-IN" dirty="0"/>
              <a:t>Particular partnership</a:t>
            </a:r>
            <a:endParaRPr lang="en-US" dirty="0"/>
          </a:p>
          <a:p>
            <a:pPr fontAlgn="base">
              <a:buNone/>
            </a:pPr>
            <a:r>
              <a:rPr lang="en-IN" b="1" dirty="0" smtClean="0"/>
              <a:t>On </a:t>
            </a:r>
            <a:r>
              <a:rPr lang="en-IN" b="1" dirty="0"/>
              <a:t>the basis of liability of members</a:t>
            </a:r>
            <a:r>
              <a:rPr lang="en-IN" dirty="0"/>
              <a:t>, </a:t>
            </a:r>
            <a:r>
              <a:rPr lang="en-IN" dirty="0" smtClean="0"/>
              <a:t>there </a:t>
            </a:r>
            <a:r>
              <a:rPr lang="en-IN" dirty="0"/>
              <a:t>are two types of partnership. These are</a:t>
            </a:r>
            <a:endParaRPr lang="en-US" dirty="0"/>
          </a:p>
          <a:p>
            <a:pPr lvl="0" fontAlgn="base"/>
            <a:r>
              <a:rPr lang="en-IN" dirty="0"/>
              <a:t>General partnership</a:t>
            </a:r>
            <a:endParaRPr lang="en-US" dirty="0"/>
          </a:p>
          <a:p>
            <a:pPr lvl="0" fontAlgn="base"/>
            <a:r>
              <a:rPr lang="en-IN" dirty="0"/>
              <a:t>Limited partnership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Partnership Deed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fontAlgn="base"/>
            <a:r>
              <a:rPr lang="en-IN" sz="2800" dirty="0"/>
              <a:t>The common contents of Partnership Deed are</a:t>
            </a:r>
            <a:endParaRPr lang="en-US" sz="2800" dirty="0"/>
          </a:p>
          <a:p>
            <a:pPr lvl="0" fontAlgn="base"/>
            <a:r>
              <a:rPr lang="en-IN" sz="2800" dirty="0"/>
              <a:t>Name of the firm</a:t>
            </a:r>
            <a:endParaRPr lang="en-US" sz="2800" dirty="0"/>
          </a:p>
          <a:p>
            <a:pPr lvl="0" fontAlgn="base"/>
            <a:r>
              <a:rPr lang="en-IN" sz="2800" dirty="0"/>
              <a:t>Name and address of the partners</a:t>
            </a:r>
            <a:endParaRPr lang="en-US" sz="2800" dirty="0"/>
          </a:p>
          <a:p>
            <a:pPr lvl="0" fontAlgn="base"/>
            <a:r>
              <a:rPr lang="en-IN" sz="2800" dirty="0"/>
              <a:t>Nature of business the firm will carry on</a:t>
            </a:r>
            <a:endParaRPr lang="en-US" sz="2800" dirty="0"/>
          </a:p>
          <a:p>
            <a:pPr lvl="0" fontAlgn="base"/>
            <a:r>
              <a:rPr lang="en-IN" sz="2800" dirty="0"/>
              <a:t>lace of business</a:t>
            </a:r>
            <a:endParaRPr lang="en-US" sz="2800" dirty="0"/>
          </a:p>
          <a:p>
            <a:pPr lvl="0" fontAlgn="base"/>
            <a:r>
              <a:rPr lang="en-IN" sz="2800" dirty="0"/>
              <a:t>Capital contribution by each other</a:t>
            </a:r>
            <a:endParaRPr lang="en-US" sz="2800" dirty="0"/>
          </a:p>
          <a:p>
            <a:pPr lvl="0" fontAlgn="base"/>
            <a:r>
              <a:rPr lang="en-IN" sz="2800" dirty="0"/>
              <a:t>Profit sharing ratio of partners</a:t>
            </a:r>
            <a:endParaRPr lang="en-US" sz="2800" dirty="0"/>
          </a:p>
          <a:p>
            <a:pPr lvl="0" fontAlgn="base"/>
            <a:r>
              <a:rPr lang="en-IN" sz="2800" dirty="0"/>
              <a:t>The right and duties of the </a:t>
            </a:r>
            <a:r>
              <a:rPr lang="en-IN" sz="2800" dirty="0" smtClean="0"/>
              <a:t>partners</a:t>
            </a:r>
            <a:endParaRPr lang="en-US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Partnership Deed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fontAlgn="base"/>
            <a:r>
              <a:rPr lang="en-IN" dirty="0" smtClean="0"/>
              <a:t>The mode of maintaining accounts</a:t>
            </a:r>
            <a:endParaRPr lang="en-US" dirty="0" smtClean="0"/>
          </a:p>
          <a:p>
            <a:pPr lvl="0" fontAlgn="base"/>
            <a:r>
              <a:rPr lang="en-IN" dirty="0" smtClean="0"/>
              <a:t>The rate of interest payable to partners on their capital</a:t>
            </a:r>
            <a:endParaRPr lang="en-US" dirty="0" smtClean="0"/>
          </a:p>
          <a:p>
            <a:pPr lvl="0" fontAlgn="base"/>
            <a:r>
              <a:rPr lang="en-IN" dirty="0" smtClean="0"/>
              <a:t>The rate of interest to be paid by partners on amount withdrawn by them</a:t>
            </a:r>
            <a:endParaRPr lang="en-US" dirty="0" smtClean="0"/>
          </a:p>
          <a:p>
            <a:pPr lvl="0" fontAlgn="base"/>
            <a:r>
              <a:rPr lang="en-IN" dirty="0" smtClean="0"/>
              <a:t>The amount of salary payable to partners</a:t>
            </a:r>
            <a:endParaRPr lang="en-US" dirty="0" smtClean="0"/>
          </a:p>
          <a:p>
            <a:pPr lvl="0" fontAlgn="base"/>
            <a:r>
              <a:rPr lang="en-IN" dirty="0" smtClean="0"/>
              <a:t>Provision regarding retirement and dissolution</a:t>
            </a:r>
            <a:endParaRPr lang="en-US" dirty="0" smtClean="0"/>
          </a:p>
          <a:p>
            <a:pPr lvl="0" fontAlgn="base"/>
            <a:r>
              <a:rPr lang="en-IN" dirty="0" smtClean="0"/>
              <a:t>Methods of solving disputes</a:t>
            </a:r>
            <a:endParaRPr lang="en-US" dirty="0" smtClean="0"/>
          </a:p>
          <a:p>
            <a:pPr lvl="0" fontAlgn="base"/>
            <a:r>
              <a:rPr lang="en-IN" dirty="0" smtClean="0"/>
              <a:t>Whether interest is payable on the loan provided by partners etc.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71605" y="2500306"/>
            <a:ext cx="635798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IN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THANK YOU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800" b="1" dirty="0">
                <a:latin typeface="Calibri" pitchFamily="34" charset="0"/>
              </a:rPr>
              <a:t>Introduction</a:t>
            </a:r>
            <a:endParaRPr lang="en-US" sz="4800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IN" dirty="0"/>
              <a:t>A business enterprises is an organisation which is engaged in some business or commercial activity. </a:t>
            </a:r>
            <a:endParaRPr lang="en-IN" dirty="0" smtClean="0"/>
          </a:p>
          <a:p>
            <a:pPr fontAlgn="base"/>
            <a:r>
              <a:rPr lang="en-IN" dirty="0" smtClean="0"/>
              <a:t>Every </a:t>
            </a:r>
            <a:r>
              <a:rPr lang="en-IN" dirty="0"/>
              <a:t>business enterprises is a separate and distinct unit of business.</a:t>
            </a:r>
            <a:endParaRPr lang="en-US" dirty="0"/>
          </a:p>
          <a:p>
            <a:pPr fontAlgn="base"/>
            <a:r>
              <a:rPr lang="en-IN" dirty="0"/>
              <a:t>Various forms of business organisation from which one can choose the right one include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FORMS OF BUSINESS ORGANISTION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fontAlgn="base"/>
            <a:r>
              <a:rPr lang="en-IN" sz="4800" dirty="0"/>
              <a:t>Sole Proprietorship</a:t>
            </a:r>
            <a:endParaRPr lang="en-US" sz="4800" dirty="0"/>
          </a:p>
          <a:p>
            <a:pPr lvl="0" fontAlgn="base"/>
            <a:r>
              <a:rPr lang="en-IN" sz="4800" dirty="0"/>
              <a:t>Joint Hindu Family Business</a:t>
            </a:r>
            <a:endParaRPr lang="en-US" sz="4800" dirty="0"/>
          </a:p>
          <a:p>
            <a:pPr lvl="0" fontAlgn="base"/>
            <a:r>
              <a:rPr lang="en-IN" sz="4800" dirty="0"/>
              <a:t>Partnership</a:t>
            </a:r>
            <a:endParaRPr lang="en-US" sz="4800" dirty="0"/>
          </a:p>
          <a:p>
            <a:pPr lvl="0" fontAlgn="base"/>
            <a:r>
              <a:rPr lang="en-IN" sz="4800" dirty="0"/>
              <a:t>Co-operative Societies</a:t>
            </a:r>
            <a:endParaRPr lang="en-US" sz="4800" dirty="0"/>
          </a:p>
          <a:p>
            <a:r>
              <a:rPr lang="en-IN" sz="4800" dirty="0"/>
              <a:t>Joint Stock Company</a:t>
            </a:r>
            <a:endParaRPr lang="en-US" sz="4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Sole Proprietorship</a:t>
            </a:r>
            <a:r>
              <a:rPr lang="en-IN" dirty="0"/>
              <a:t>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/>
              <a:t>A business owned, managed and controlled by a single individual is known as a sole proprietorship organisation.</a:t>
            </a:r>
            <a:endParaRPr lang="en-US" dirty="0"/>
          </a:p>
          <a:p>
            <a:pPr fontAlgn="base">
              <a:buNone/>
            </a:pPr>
            <a:r>
              <a:rPr lang="en-IN" dirty="0"/>
              <a:t> </a:t>
            </a:r>
            <a:r>
              <a:rPr lang="en-IN" dirty="0" smtClean="0"/>
              <a:t>                               </a:t>
            </a:r>
            <a:r>
              <a:rPr lang="en-IN" b="1" dirty="0"/>
              <a:t> Features</a:t>
            </a:r>
            <a:endParaRPr lang="en-US" b="1" dirty="0"/>
          </a:p>
          <a:p>
            <a:pPr lvl="0" fontAlgn="base"/>
            <a:r>
              <a:rPr lang="en-IN" dirty="0"/>
              <a:t>Formation and closure</a:t>
            </a:r>
            <a:endParaRPr lang="en-US" dirty="0"/>
          </a:p>
          <a:p>
            <a:pPr lvl="0" fontAlgn="base"/>
            <a:r>
              <a:rPr lang="en-IN" dirty="0"/>
              <a:t>Liability</a:t>
            </a:r>
            <a:endParaRPr lang="en-US" dirty="0"/>
          </a:p>
          <a:p>
            <a:pPr lvl="0" fontAlgn="base"/>
            <a:r>
              <a:rPr lang="en-IN" dirty="0"/>
              <a:t>Sole risk bearer and profit recipient</a:t>
            </a:r>
            <a:endParaRPr lang="en-US" dirty="0"/>
          </a:p>
          <a:p>
            <a:pPr lvl="0" fontAlgn="base"/>
            <a:r>
              <a:rPr lang="en-IN" dirty="0"/>
              <a:t>Control</a:t>
            </a:r>
            <a:endParaRPr lang="en-US" dirty="0"/>
          </a:p>
          <a:p>
            <a:pPr lvl="0" fontAlgn="base"/>
            <a:r>
              <a:rPr lang="en-IN" dirty="0"/>
              <a:t>No separate entity</a:t>
            </a:r>
            <a:endParaRPr lang="en-US" dirty="0"/>
          </a:p>
          <a:p>
            <a:r>
              <a:rPr lang="en-IN" dirty="0"/>
              <a:t>Lack of business continuity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 </a:t>
            </a:r>
            <a:r>
              <a:rPr lang="en-IN" b="1" dirty="0" smtClean="0"/>
              <a:t>Merits/ Limitations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200" dirty="0"/>
              <a:t>Merits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 fontAlgn="base"/>
            <a:r>
              <a:rPr lang="en-IN" dirty="0"/>
              <a:t>Quick decision making</a:t>
            </a:r>
            <a:endParaRPr lang="en-US" dirty="0"/>
          </a:p>
          <a:p>
            <a:pPr lvl="0" fontAlgn="base"/>
            <a:r>
              <a:rPr lang="en-IN" dirty="0"/>
              <a:t>Confidentiality of information</a:t>
            </a:r>
            <a:endParaRPr lang="en-US" dirty="0"/>
          </a:p>
          <a:p>
            <a:pPr lvl="0" fontAlgn="base"/>
            <a:r>
              <a:rPr lang="en-IN" dirty="0"/>
              <a:t>Direct incentive</a:t>
            </a:r>
            <a:endParaRPr lang="en-US" dirty="0"/>
          </a:p>
          <a:p>
            <a:pPr lvl="0" fontAlgn="base"/>
            <a:r>
              <a:rPr lang="en-IN" dirty="0"/>
              <a:t>Sense of accomplishment</a:t>
            </a:r>
            <a:endParaRPr lang="en-US" dirty="0"/>
          </a:p>
          <a:p>
            <a:pPr lvl="0" fontAlgn="base"/>
            <a:r>
              <a:rPr lang="en-IN" dirty="0"/>
              <a:t>Ease of formation and closure</a:t>
            </a:r>
            <a:endParaRPr lang="en-US" dirty="0"/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200" dirty="0"/>
              <a:t>Limitations</a:t>
            </a:r>
            <a:endParaRPr lang="en-US" sz="32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0" fontAlgn="base"/>
            <a:r>
              <a:rPr lang="en-IN" dirty="0"/>
              <a:t>Limited resources</a:t>
            </a:r>
            <a:endParaRPr lang="en-US" dirty="0"/>
          </a:p>
          <a:p>
            <a:pPr lvl="0" fontAlgn="base"/>
            <a:r>
              <a:rPr lang="en-IN" dirty="0"/>
              <a:t>Limited life of a business concern</a:t>
            </a:r>
            <a:endParaRPr lang="en-US" dirty="0"/>
          </a:p>
          <a:p>
            <a:pPr lvl="0" fontAlgn="base"/>
            <a:r>
              <a:rPr lang="en-IN" dirty="0"/>
              <a:t>Unlimited liability</a:t>
            </a:r>
            <a:endParaRPr lang="en-US" dirty="0"/>
          </a:p>
          <a:p>
            <a:pPr lvl="0" fontAlgn="base"/>
            <a:r>
              <a:rPr lang="en-IN" dirty="0"/>
              <a:t>Limited managerial ability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Joint Hindu Family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en-IN" dirty="0"/>
              <a:t>The business carried out by the male members of a Hindu undivided family is known as Joint Hindu Family Business.</a:t>
            </a:r>
            <a:endParaRPr lang="en-US" dirty="0"/>
          </a:p>
          <a:p>
            <a:pPr fontAlgn="base"/>
            <a:r>
              <a:rPr lang="en-IN" dirty="0"/>
              <a:t>There are two conditions for existence of Joint Hindu Family Business, These are</a:t>
            </a:r>
            <a:endParaRPr lang="en-US" dirty="0"/>
          </a:p>
          <a:p>
            <a:pPr lvl="0" fontAlgn="base"/>
            <a:r>
              <a:rPr lang="en-IN" dirty="0"/>
              <a:t>Minimum two male members must be there in the family</a:t>
            </a:r>
            <a:endParaRPr lang="en-US" dirty="0"/>
          </a:p>
          <a:p>
            <a:pPr lvl="0" fontAlgn="base"/>
            <a:r>
              <a:rPr lang="en-IN" dirty="0"/>
              <a:t>Existence of some ancestral property</a:t>
            </a:r>
            <a:endParaRPr lang="en-US" dirty="0"/>
          </a:p>
          <a:p>
            <a:pPr fontAlgn="base"/>
            <a:r>
              <a:rPr lang="en-IN" dirty="0"/>
              <a:t>Under Hindu Law there are two systems of inheritance. These are </a:t>
            </a:r>
            <a:r>
              <a:rPr lang="en-IN" dirty="0" err="1"/>
              <a:t>Dayabhaga</a:t>
            </a:r>
            <a:r>
              <a:rPr lang="en-IN" dirty="0"/>
              <a:t> and </a:t>
            </a:r>
            <a:r>
              <a:rPr lang="en-IN" dirty="0" err="1"/>
              <a:t>Mitakshara</a:t>
            </a:r>
            <a:r>
              <a:rPr lang="en-IN" dirty="0"/>
              <a:t>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Joint Hindu Family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/>
              <a:t>                                   Features</a:t>
            </a:r>
          </a:p>
          <a:p>
            <a:pPr lvl="0" fontAlgn="base"/>
            <a:r>
              <a:rPr lang="en-IN" dirty="0"/>
              <a:t>Formation</a:t>
            </a:r>
            <a:endParaRPr lang="en-US" dirty="0"/>
          </a:p>
          <a:p>
            <a:pPr lvl="0" fontAlgn="base"/>
            <a:r>
              <a:rPr lang="en-IN" dirty="0"/>
              <a:t>Liability</a:t>
            </a:r>
            <a:endParaRPr lang="en-US" dirty="0"/>
          </a:p>
          <a:p>
            <a:pPr lvl="0" fontAlgn="base"/>
            <a:r>
              <a:rPr lang="en-IN" dirty="0"/>
              <a:t>Control</a:t>
            </a:r>
            <a:endParaRPr lang="en-US" dirty="0"/>
          </a:p>
          <a:p>
            <a:pPr lvl="0" fontAlgn="base"/>
            <a:r>
              <a:rPr lang="en-IN" dirty="0"/>
              <a:t>Continuity</a:t>
            </a:r>
            <a:endParaRPr lang="en-US" dirty="0"/>
          </a:p>
          <a:p>
            <a:pPr lvl="0" fontAlgn="base"/>
            <a:r>
              <a:rPr lang="en-IN" dirty="0"/>
              <a:t>Minor members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 </a:t>
            </a:r>
            <a:r>
              <a:rPr lang="en-IN" b="1" dirty="0" smtClean="0"/>
              <a:t>Merits/ Limitations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sz="3200" dirty="0" smtClean="0"/>
              <a:t>Merits</a:t>
            </a:r>
            <a:endParaRPr lang="en-US" sz="3200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 fontAlgn="base"/>
            <a:r>
              <a:rPr lang="en-IN" dirty="0"/>
              <a:t>Effective Control</a:t>
            </a:r>
            <a:endParaRPr lang="en-US" dirty="0"/>
          </a:p>
          <a:p>
            <a:pPr lvl="0" fontAlgn="base"/>
            <a:r>
              <a:rPr lang="en-IN" dirty="0"/>
              <a:t>Continued business existence</a:t>
            </a:r>
            <a:endParaRPr lang="en-US" dirty="0"/>
          </a:p>
          <a:p>
            <a:pPr lvl="0" fontAlgn="base"/>
            <a:r>
              <a:rPr lang="en-IN" dirty="0"/>
              <a:t>Limited liability of members</a:t>
            </a:r>
            <a:endParaRPr lang="en-US" dirty="0"/>
          </a:p>
          <a:p>
            <a:pPr lvl="0" fontAlgn="base"/>
            <a:r>
              <a:rPr lang="en-IN" dirty="0"/>
              <a:t>Increased loyalty and co-operation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N" sz="3200" dirty="0" smtClean="0"/>
              <a:t>Limitations</a:t>
            </a:r>
            <a:endParaRPr lang="en-US" sz="3200" dirty="0" smtClean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0" fontAlgn="base"/>
            <a:r>
              <a:rPr lang="en-IN" dirty="0"/>
              <a:t>Limited resources</a:t>
            </a:r>
            <a:endParaRPr lang="en-US" dirty="0"/>
          </a:p>
          <a:p>
            <a:pPr lvl="0" fontAlgn="base"/>
            <a:r>
              <a:rPr lang="en-IN" dirty="0"/>
              <a:t>Unlimited liability of </a:t>
            </a:r>
            <a:r>
              <a:rPr lang="en-IN" dirty="0" err="1"/>
              <a:t>karta</a:t>
            </a:r>
            <a:endParaRPr lang="en-US" dirty="0"/>
          </a:p>
          <a:p>
            <a:pPr lvl="0" fontAlgn="base"/>
            <a:r>
              <a:rPr lang="en-IN" dirty="0"/>
              <a:t>Dominance of </a:t>
            </a:r>
            <a:r>
              <a:rPr lang="en-IN" dirty="0" err="1"/>
              <a:t>karta</a:t>
            </a:r>
            <a:endParaRPr lang="en-US" dirty="0"/>
          </a:p>
          <a:p>
            <a:pPr lvl="0" fontAlgn="base"/>
            <a:r>
              <a:rPr lang="en-IN" dirty="0"/>
              <a:t>Limited managerial skill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Partnership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IN" b="1" dirty="0" smtClean="0"/>
              <a:t>   </a:t>
            </a:r>
            <a:r>
              <a:rPr lang="en-IN" dirty="0" smtClean="0"/>
              <a:t>Partnership </a:t>
            </a:r>
            <a:r>
              <a:rPr lang="en-IN" dirty="0"/>
              <a:t>is an association of two or more persons who have agreed to share the profits of the business carried on by all or any of them acting for all</a:t>
            </a:r>
            <a:r>
              <a:rPr lang="en-IN" dirty="0" smtClean="0"/>
              <a:t>.</a:t>
            </a:r>
          </a:p>
          <a:p>
            <a:pPr algn="ctr">
              <a:buNone/>
            </a:pPr>
            <a:r>
              <a:rPr lang="en-IN" dirty="0"/>
              <a:t>According to </a:t>
            </a:r>
            <a:r>
              <a:rPr lang="en-IN" b="1" dirty="0"/>
              <a:t>LH Honey</a:t>
            </a:r>
            <a:r>
              <a:rPr lang="en-IN" dirty="0"/>
              <a:t>, “Partnership may be defined as the relation between the person who agree to carry on a business in common with a view to private gain.</a:t>
            </a:r>
            <a:endParaRPr lang="en-US" dirty="0"/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Words>566</Words>
  <Application>Microsoft Office PowerPoint</Application>
  <PresentationFormat>On-screen Show (4:3)</PresentationFormat>
  <Paragraphs>113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AEES</vt:lpstr>
      <vt:lpstr>Introduction</vt:lpstr>
      <vt:lpstr>FORMS OF BUSINESS ORGANISTION</vt:lpstr>
      <vt:lpstr>Sole Proprietorship </vt:lpstr>
      <vt:lpstr> Merits/ Limitations</vt:lpstr>
      <vt:lpstr>Joint Hindu Family Business</vt:lpstr>
      <vt:lpstr>Joint Hindu Family Business</vt:lpstr>
      <vt:lpstr> Merits/ Limitations</vt:lpstr>
      <vt:lpstr>Partnership</vt:lpstr>
      <vt:lpstr> Features</vt:lpstr>
      <vt:lpstr> Merits/ Limitations</vt:lpstr>
      <vt:lpstr>Types of Partner</vt:lpstr>
      <vt:lpstr>Types of Partnership </vt:lpstr>
      <vt:lpstr>Partnership Deed</vt:lpstr>
      <vt:lpstr>Partnership Deed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AEES</dc:title>
  <dc:creator>Windows User</dc:creator>
  <cp:lastModifiedBy>Windows User</cp:lastModifiedBy>
  <cp:revision>9</cp:revision>
  <dcterms:created xsi:type="dcterms:W3CDTF">2020-07-15T06:07:10Z</dcterms:created>
  <dcterms:modified xsi:type="dcterms:W3CDTF">2020-07-17T05:15:12Z</dcterms:modified>
</cp:coreProperties>
</file>